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306" r:id="rId3"/>
    <p:sldId id="305" r:id="rId4"/>
    <p:sldId id="307" r:id="rId5"/>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4AA8"/>
    <a:srgbClr val="150F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8989F1-3426-49CB-90AF-532BDAEA92B9}" v="7" dt="2023-03-28T00:51:17.7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7" d="100"/>
          <a:sy n="97" d="100"/>
        </p:scale>
        <p:origin x="1509"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ian Colton" userId="de5a774786622410" providerId="LiveId" clId="{538989F1-3426-49CB-90AF-532BDAEA92B9}"/>
    <pc:docChg chg="custSel addSld delSld modSld">
      <pc:chgData name="Brian Colton" userId="de5a774786622410" providerId="LiveId" clId="{538989F1-3426-49CB-90AF-532BDAEA92B9}" dt="2023-08-02T19:53:25.895" v="671" actId="6549"/>
      <pc:docMkLst>
        <pc:docMk/>
      </pc:docMkLst>
      <pc:sldChg chg="delSp modSp mod">
        <pc:chgData name="Brian Colton" userId="de5a774786622410" providerId="LiveId" clId="{538989F1-3426-49CB-90AF-532BDAEA92B9}" dt="2023-03-19T17:19:31.379" v="22" actId="20577"/>
        <pc:sldMkLst>
          <pc:docMk/>
          <pc:sldMk cId="1898828674" sldId="279"/>
        </pc:sldMkLst>
        <pc:spChg chg="mod">
          <ac:chgData name="Brian Colton" userId="de5a774786622410" providerId="LiveId" clId="{538989F1-3426-49CB-90AF-532BDAEA92B9}" dt="2023-03-19T17:19:31.379" v="22" actId="20577"/>
          <ac:spMkLst>
            <pc:docMk/>
            <pc:sldMk cId="1898828674" sldId="279"/>
            <ac:spMk id="8" creationId="{BF960ED3-05AD-40FF-B244-A851336475F0}"/>
          </ac:spMkLst>
        </pc:spChg>
        <pc:picChg chg="del">
          <ac:chgData name="Brian Colton" userId="de5a774786622410" providerId="LiveId" clId="{538989F1-3426-49CB-90AF-532BDAEA92B9}" dt="2023-03-19T17:19:11.826" v="0" actId="478"/>
          <ac:picMkLst>
            <pc:docMk/>
            <pc:sldMk cId="1898828674" sldId="279"/>
            <ac:picMk id="9" creationId="{27976EA3-0FDA-7572-423E-0F849B9F31A0}"/>
          </ac:picMkLst>
        </pc:picChg>
      </pc:sldChg>
      <pc:sldChg chg="modSp mod">
        <pc:chgData name="Brian Colton" userId="de5a774786622410" providerId="LiveId" clId="{538989F1-3426-49CB-90AF-532BDAEA92B9}" dt="2023-08-02T19:51:33.055" v="669" actId="1076"/>
        <pc:sldMkLst>
          <pc:docMk/>
          <pc:sldMk cId="2172099197" sldId="305"/>
        </pc:sldMkLst>
        <pc:spChg chg="mod">
          <ac:chgData name="Brian Colton" userId="de5a774786622410" providerId="LiveId" clId="{538989F1-3426-49CB-90AF-532BDAEA92B9}" dt="2023-08-02T19:51:33.055" v="669" actId="1076"/>
          <ac:spMkLst>
            <pc:docMk/>
            <pc:sldMk cId="2172099197" sldId="305"/>
            <ac:spMk id="4" creationId="{5250AA1F-D9DE-43C9-8266-A94B5DDD95CA}"/>
          </ac:spMkLst>
        </pc:spChg>
        <pc:graphicFrameChg chg="mod modGraphic">
          <ac:chgData name="Brian Colton" userId="de5a774786622410" providerId="LiveId" clId="{538989F1-3426-49CB-90AF-532BDAEA92B9}" dt="2023-08-02T19:51:26.396" v="668" actId="2165"/>
          <ac:graphicFrameMkLst>
            <pc:docMk/>
            <pc:sldMk cId="2172099197" sldId="305"/>
            <ac:graphicFrameMk id="2" creationId="{A88E4EC0-FB4A-40A6-86C0-B0D10FC11627}"/>
          </ac:graphicFrameMkLst>
        </pc:graphicFrameChg>
      </pc:sldChg>
      <pc:sldChg chg="modSp mod">
        <pc:chgData name="Brian Colton" userId="de5a774786622410" providerId="LiveId" clId="{538989F1-3426-49CB-90AF-532BDAEA92B9}" dt="2023-08-02T19:53:25.895" v="671" actId="6549"/>
        <pc:sldMkLst>
          <pc:docMk/>
          <pc:sldMk cId="2139836956" sldId="306"/>
        </pc:sldMkLst>
        <pc:spChg chg="mod">
          <ac:chgData name="Brian Colton" userId="de5a774786622410" providerId="LiveId" clId="{538989F1-3426-49CB-90AF-532BDAEA92B9}" dt="2023-03-19T17:39:28.069" v="563" actId="14100"/>
          <ac:spMkLst>
            <pc:docMk/>
            <pc:sldMk cId="2139836956" sldId="306"/>
            <ac:spMk id="17" creationId="{2566D95C-9E81-4F6B-8AF3-D5B8A0DC2F1C}"/>
          </ac:spMkLst>
        </pc:spChg>
        <pc:spChg chg="mod">
          <ac:chgData name="Brian Colton" userId="de5a774786622410" providerId="LiveId" clId="{538989F1-3426-49CB-90AF-532BDAEA92B9}" dt="2023-08-02T19:53:25.895" v="671" actId="6549"/>
          <ac:spMkLst>
            <pc:docMk/>
            <pc:sldMk cId="2139836956" sldId="306"/>
            <ac:spMk id="25" creationId="{DD311DA5-E777-43EB-9419-61B9C04B7B9A}"/>
          </ac:spMkLst>
        </pc:spChg>
      </pc:sldChg>
      <pc:sldChg chg="addSp delSp modSp add mod">
        <pc:chgData name="Brian Colton" userId="de5a774786622410" providerId="LiveId" clId="{538989F1-3426-49CB-90AF-532BDAEA92B9}" dt="2023-03-28T00:50:30.436" v="644" actId="1076"/>
        <pc:sldMkLst>
          <pc:docMk/>
          <pc:sldMk cId="3328472861" sldId="307"/>
        </pc:sldMkLst>
        <pc:spChg chg="del mod">
          <ac:chgData name="Brian Colton" userId="de5a774786622410" providerId="LiveId" clId="{538989F1-3426-49CB-90AF-532BDAEA92B9}" dt="2023-03-28T00:47:22.088" v="620" actId="478"/>
          <ac:spMkLst>
            <pc:docMk/>
            <pc:sldMk cId="3328472861" sldId="307"/>
            <ac:spMk id="4" creationId="{5250AA1F-D9DE-43C9-8266-A94B5DDD95CA}"/>
          </ac:spMkLst>
        </pc:spChg>
        <pc:spChg chg="mod">
          <ac:chgData name="Brian Colton" userId="de5a774786622410" providerId="LiveId" clId="{538989F1-3426-49CB-90AF-532BDAEA92B9}" dt="2023-03-28T00:42:08.043" v="592" actId="20577"/>
          <ac:spMkLst>
            <pc:docMk/>
            <pc:sldMk cId="3328472861" sldId="307"/>
            <ac:spMk id="8" creationId="{BF960ED3-05AD-40FF-B244-A851336475F0}"/>
          </ac:spMkLst>
        </pc:spChg>
        <pc:graphicFrameChg chg="del">
          <ac:chgData name="Brian Colton" userId="de5a774786622410" providerId="LiveId" clId="{538989F1-3426-49CB-90AF-532BDAEA92B9}" dt="2023-03-28T00:42:12.436" v="593" actId="478"/>
          <ac:graphicFrameMkLst>
            <pc:docMk/>
            <pc:sldMk cId="3328472861" sldId="307"/>
            <ac:graphicFrameMk id="2" creationId="{A88E4EC0-FB4A-40A6-86C0-B0D10FC11627}"/>
          </ac:graphicFrameMkLst>
        </pc:graphicFrameChg>
        <pc:picChg chg="add mod modCrop">
          <ac:chgData name="Brian Colton" userId="de5a774786622410" providerId="LiveId" clId="{538989F1-3426-49CB-90AF-532BDAEA92B9}" dt="2023-03-28T00:50:23.384" v="643" actId="1076"/>
          <ac:picMkLst>
            <pc:docMk/>
            <pc:sldMk cId="3328472861" sldId="307"/>
            <ac:picMk id="11" creationId="{4B3C31FF-86F4-C362-C848-3CA56289257D}"/>
          </ac:picMkLst>
        </pc:picChg>
        <pc:picChg chg="add mod modCrop">
          <ac:chgData name="Brian Colton" userId="de5a774786622410" providerId="LiveId" clId="{538989F1-3426-49CB-90AF-532BDAEA92B9}" dt="2023-03-28T00:49:04.799" v="634" actId="1076"/>
          <ac:picMkLst>
            <pc:docMk/>
            <pc:sldMk cId="3328472861" sldId="307"/>
            <ac:picMk id="13" creationId="{C56502EA-B8BF-1629-98F5-F5E9BF25E820}"/>
          </ac:picMkLst>
        </pc:picChg>
        <pc:picChg chg="add mod modCrop">
          <ac:chgData name="Brian Colton" userId="de5a774786622410" providerId="LiveId" clId="{538989F1-3426-49CB-90AF-532BDAEA92B9}" dt="2023-03-28T00:49:09.119" v="635" actId="1076"/>
          <ac:picMkLst>
            <pc:docMk/>
            <pc:sldMk cId="3328472861" sldId="307"/>
            <ac:picMk id="14" creationId="{032B0987-22DC-4D65-87F7-1A47150D5FB4}"/>
          </ac:picMkLst>
        </pc:picChg>
        <pc:picChg chg="add mod modCrop">
          <ac:chgData name="Brian Colton" userId="de5a774786622410" providerId="LiveId" clId="{538989F1-3426-49CB-90AF-532BDAEA92B9}" dt="2023-03-28T00:50:30.436" v="644" actId="1076"/>
          <ac:picMkLst>
            <pc:docMk/>
            <pc:sldMk cId="3328472861" sldId="307"/>
            <ac:picMk id="15" creationId="{8EA4ABCE-C84B-CC6F-824A-1E1CE9570741}"/>
          </ac:picMkLst>
        </pc:picChg>
      </pc:sldChg>
      <pc:sldChg chg="delSp modSp del mod">
        <pc:chgData name="Brian Colton" userId="de5a774786622410" providerId="LiveId" clId="{538989F1-3426-49CB-90AF-532BDAEA92B9}" dt="2023-03-19T17:25:51.509" v="254" actId="47"/>
        <pc:sldMkLst>
          <pc:docMk/>
          <pc:sldMk cId="3492942835" sldId="308"/>
        </pc:sldMkLst>
        <pc:spChg chg="mod">
          <ac:chgData name="Brian Colton" userId="de5a774786622410" providerId="LiveId" clId="{538989F1-3426-49CB-90AF-532BDAEA92B9}" dt="2023-03-19T17:20:32.252" v="25" actId="14100"/>
          <ac:spMkLst>
            <pc:docMk/>
            <pc:sldMk cId="3492942835" sldId="308"/>
            <ac:spMk id="12" creationId="{ACFED51A-EF5B-FD43-F763-18BE10514496}"/>
          </ac:spMkLst>
        </pc:spChg>
        <pc:spChg chg="del mod">
          <ac:chgData name="Brian Colton" userId="de5a774786622410" providerId="LiveId" clId="{538989F1-3426-49CB-90AF-532BDAEA92B9}" dt="2023-03-19T17:25:42.727" v="246"/>
          <ac:spMkLst>
            <pc:docMk/>
            <pc:sldMk cId="3492942835" sldId="308"/>
            <ac:spMk id="17" creationId="{2566D95C-9E81-4F6B-8AF3-D5B8A0DC2F1C}"/>
          </ac:spMkLst>
        </pc:spChg>
        <pc:picChg chg="del">
          <ac:chgData name="Brian Colton" userId="de5a774786622410" providerId="LiveId" clId="{538989F1-3426-49CB-90AF-532BDAEA92B9}" dt="2023-03-19T17:20:22.794" v="23" actId="478"/>
          <ac:picMkLst>
            <pc:docMk/>
            <pc:sldMk cId="3492942835" sldId="308"/>
            <ac:picMk id="11" creationId="{15C4BF90-C58B-767B-303F-7F0E9131CE4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D435888-CDAD-4C6C-B6C2-A8DF4CF7432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2643140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435888-CDAD-4C6C-B6C2-A8DF4CF7432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1468003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435888-CDAD-4C6C-B6C2-A8DF4CF7432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1319903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D435888-CDAD-4C6C-B6C2-A8DF4CF7432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218275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D435888-CDAD-4C6C-B6C2-A8DF4CF74328}" type="datetimeFigureOut">
              <a:rPr lang="en-US" smtClean="0"/>
              <a:t>8/2/2023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1045159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435888-CDAD-4C6C-B6C2-A8DF4CF74328}"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1551139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D435888-CDAD-4C6C-B6C2-A8DF4CF74328}" type="datetimeFigureOut">
              <a:rPr lang="en-US" smtClean="0"/>
              <a:t>8/2/2023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820891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435888-CDAD-4C6C-B6C2-A8DF4CF74328}" type="datetimeFigureOut">
              <a:rPr lang="en-US" smtClean="0"/>
              <a:t>8/2/2023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848344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435888-CDAD-4C6C-B6C2-A8DF4CF74328}" type="datetimeFigureOut">
              <a:rPr lang="en-US" smtClean="0"/>
              <a:t>8/2/2023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330681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435888-CDAD-4C6C-B6C2-A8DF4CF74328}"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2131667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435888-CDAD-4C6C-B6C2-A8DF4CF74328}" type="datetimeFigureOut">
              <a:rPr lang="en-US" smtClean="0"/>
              <a:t>8/2/2023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B4760-B3ED-4D61-A76A-F8454AADBC68}" type="slidenum">
              <a:rPr lang="en-US" smtClean="0"/>
              <a:t>‹#›</a:t>
            </a:fld>
            <a:endParaRPr lang="en-US"/>
          </a:p>
        </p:txBody>
      </p:sp>
    </p:spTree>
    <p:extLst>
      <p:ext uri="{BB962C8B-B14F-4D97-AF65-F5344CB8AC3E}">
        <p14:creationId xmlns:p14="http://schemas.microsoft.com/office/powerpoint/2010/main" val="303144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35888-CDAD-4C6C-B6C2-A8DF4CF74328}" type="datetimeFigureOut">
              <a:rPr lang="en-US" smtClean="0"/>
              <a:t>8/2/2023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B4760-B3ED-4D61-A76A-F8454AADBC68}" type="slidenum">
              <a:rPr lang="en-US" smtClean="0"/>
              <a:t>‹#›</a:t>
            </a:fld>
            <a:endParaRPr lang="en-US"/>
          </a:p>
        </p:txBody>
      </p:sp>
    </p:spTree>
    <p:extLst>
      <p:ext uri="{BB962C8B-B14F-4D97-AF65-F5344CB8AC3E}">
        <p14:creationId xmlns:p14="http://schemas.microsoft.com/office/powerpoint/2010/main" val="2678807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clipart&#10;&#10;Description automatically generated">
            <a:extLst>
              <a:ext uri="{FF2B5EF4-FFF2-40B4-BE49-F238E27FC236}">
                <a16:creationId xmlns:a16="http://schemas.microsoft.com/office/drawing/2014/main" id="{00D25983-6AF2-4FA4-B9D7-A84C577A20F4}"/>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45064" y="376504"/>
            <a:ext cx="2103727" cy="2040616"/>
          </a:xfrm>
          <a:prstGeom prst="rect">
            <a:avLst/>
          </a:prstGeom>
        </p:spPr>
      </p:pic>
      <p:cxnSp>
        <p:nvCxnSpPr>
          <p:cNvPr id="7" name="Straight Connector 6">
            <a:extLst>
              <a:ext uri="{FF2B5EF4-FFF2-40B4-BE49-F238E27FC236}">
                <a16:creationId xmlns:a16="http://schemas.microsoft.com/office/drawing/2014/main" id="{00043F8E-C7F5-4806-975E-E98DC6C9BD37}"/>
              </a:ext>
            </a:extLst>
          </p:cNvPr>
          <p:cNvCxnSpPr>
            <a:cxnSpLocks/>
            <a:stCxn id="3" idx="3"/>
          </p:cNvCxnSpPr>
          <p:nvPr/>
        </p:nvCxnSpPr>
        <p:spPr>
          <a:xfrm flipV="1">
            <a:off x="2448791" y="1383014"/>
            <a:ext cx="6421586" cy="13799"/>
          </a:xfrm>
          <a:prstGeom prst="line">
            <a:avLst/>
          </a:prstGeom>
          <a:ln w="31750"/>
        </p:spPr>
        <p:style>
          <a:lnRef idx="1">
            <a:schemeClr val="accent3"/>
          </a:lnRef>
          <a:fillRef idx="0">
            <a:schemeClr val="accent3"/>
          </a:fillRef>
          <a:effectRef idx="0">
            <a:schemeClr val="accent3"/>
          </a:effectRef>
          <a:fontRef idx="minor">
            <a:schemeClr val="tx1"/>
          </a:fontRef>
        </p:style>
      </p:cxnSp>
      <p:sp>
        <p:nvSpPr>
          <p:cNvPr id="8" name="TextBox 7">
            <a:extLst>
              <a:ext uri="{FF2B5EF4-FFF2-40B4-BE49-F238E27FC236}">
                <a16:creationId xmlns:a16="http://schemas.microsoft.com/office/drawing/2014/main" id="{BF960ED3-05AD-40FF-B244-A851336475F0}"/>
              </a:ext>
            </a:extLst>
          </p:cNvPr>
          <p:cNvSpPr txBox="1"/>
          <p:nvPr/>
        </p:nvSpPr>
        <p:spPr>
          <a:xfrm>
            <a:off x="1653262" y="3115934"/>
            <a:ext cx="5706485" cy="1477328"/>
          </a:xfrm>
          <a:prstGeom prst="rect">
            <a:avLst/>
          </a:prstGeom>
          <a:solidFill>
            <a:schemeClr val="bg1"/>
          </a:solidFill>
        </p:spPr>
        <p:txBody>
          <a:bodyPr wrap="square" rtlCol="0">
            <a:spAutoFit/>
          </a:bodyPr>
          <a:lstStyle/>
          <a:p>
            <a:pPr algn="ctr"/>
            <a:r>
              <a:rPr lang="en-US" sz="4500" b="1" dirty="0">
                <a:solidFill>
                  <a:srgbClr val="104AA8"/>
                </a:solidFill>
                <a:latin typeface="Calibri" panose="020F0502020204030204" pitchFamily="34" charset="0"/>
                <a:cs typeface="Calibri" panose="020F0502020204030204" pitchFamily="34" charset="0"/>
              </a:rPr>
              <a:t>Marching Greyhounds</a:t>
            </a:r>
          </a:p>
          <a:p>
            <a:pPr algn="ctr"/>
            <a:r>
              <a:rPr lang="en-US" sz="4500" b="1" dirty="0">
                <a:solidFill>
                  <a:srgbClr val="104AA8"/>
                </a:solidFill>
                <a:latin typeface="Calibri" panose="020F0502020204030204" pitchFamily="34" charset="0"/>
                <a:cs typeface="Calibri" panose="020F0502020204030204" pitchFamily="34" charset="0"/>
              </a:rPr>
              <a:t>Benefactor Program</a:t>
            </a:r>
          </a:p>
        </p:txBody>
      </p:sp>
      <p:cxnSp>
        <p:nvCxnSpPr>
          <p:cNvPr id="16" name="Straight Connector 15">
            <a:extLst>
              <a:ext uri="{FF2B5EF4-FFF2-40B4-BE49-F238E27FC236}">
                <a16:creationId xmlns:a16="http://schemas.microsoft.com/office/drawing/2014/main" id="{68BC70F9-9EFF-466B-98F9-BE9C72515C9F}"/>
              </a:ext>
            </a:extLst>
          </p:cNvPr>
          <p:cNvCxnSpPr>
            <a:cxnSpLocks/>
          </p:cNvCxnSpPr>
          <p:nvPr/>
        </p:nvCxnSpPr>
        <p:spPr>
          <a:xfrm flipV="1">
            <a:off x="2445336" y="1168265"/>
            <a:ext cx="6421586" cy="13799"/>
          </a:xfrm>
          <a:prstGeom prst="line">
            <a:avLst/>
          </a:prstGeom>
          <a:ln w="31750"/>
        </p:spPr>
        <p:style>
          <a:lnRef idx="1">
            <a:schemeClr val="accent3"/>
          </a:lnRef>
          <a:fillRef idx="0">
            <a:schemeClr val="accent3"/>
          </a:fillRef>
          <a:effectRef idx="0">
            <a:schemeClr val="accent3"/>
          </a:effectRef>
          <a:fontRef idx="minor">
            <a:schemeClr val="tx1"/>
          </a:fontRef>
        </p:style>
      </p:cxnSp>
      <p:cxnSp>
        <p:nvCxnSpPr>
          <p:cNvPr id="17" name="Straight Connector 16">
            <a:extLst>
              <a:ext uri="{FF2B5EF4-FFF2-40B4-BE49-F238E27FC236}">
                <a16:creationId xmlns:a16="http://schemas.microsoft.com/office/drawing/2014/main" id="{60C58E13-32CD-4C88-BD36-21F16BE227C8}"/>
              </a:ext>
            </a:extLst>
          </p:cNvPr>
          <p:cNvCxnSpPr>
            <a:cxnSpLocks/>
          </p:cNvCxnSpPr>
          <p:nvPr/>
        </p:nvCxnSpPr>
        <p:spPr>
          <a:xfrm flipV="1">
            <a:off x="2445333" y="967505"/>
            <a:ext cx="6421586" cy="13799"/>
          </a:xfrm>
          <a:prstGeom prst="line">
            <a:avLst/>
          </a:prstGeom>
          <a:ln w="31750"/>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1898828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83C0EA6-BE6F-4841-8E16-0BEDE63EA7E5}"/>
              </a:ext>
            </a:extLst>
          </p:cNvPr>
          <p:cNvGrpSpPr/>
          <p:nvPr/>
        </p:nvGrpSpPr>
        <p:grpSpPr>
          <a:xfrm>
            <a:off x="345065" y="311197"/>
            <a:ext cx="8490675" cy="1173806"/>
            <a:chOff x="460086" y="366713"/>
            <a:chExt cx="11320900" cy="1565074"/>
          </a:xfrm>
        </p:grpSpPr>
        <p:pic>
          <p:nvPicPr>
            <p:cNvPr id="3" name="Picture 2" descr="A picture containing clipart&#10;&#10;Description automatically generated">
              <a:extLst>
                <a:ext uri="{FF2B5EF4-FFF2-40B4-BE49-F238E27FC236}">
                  <a16:creationId xmlns:a16="http://schemas.microsoft.com/office/drawing/2014/main" id="{00D25983-6AF2-4FA4-B9D7-A84C577A20F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60086" y="366713"/>
              <a:ext cx="1613478" cy="1565074"/>
            </a:xfrm>
            <a:prstGeom prst="rect">
              <a:avLst/>
            </a:prstGeom>
          </p:spPr>
        </p:pic>
        <p:cxnSp>
          <p:nvCxnSpPr>
            <p:cNvPr id="5" name="Straight Connector 4">
              <a:extLst>
                <a:ext uri="{FF2B5EF4-FFF2-40B4-BE49-F238E27FC236}">
                  <a16:creationId xmlns:a16="http://schemas.microsoft.com/office/drawing/2014/main" id="{C0FCD879-FFA1-4005-BA04-7769A12A07A7}"/>
                </a:ext>
              </a:extLst>
            </p:cNvPr>
            <p:cNvCxnSpPr/>
            <p:nvPr/>
          </p:nvCxnSpPr>
          <p:spPr>
            <a:xfrm>
              <a:off x="2078186" y="831274"/>
              <a:ext cx="9702800" cy="0"/>
            </a:xfrm>
            <a:prstGeom prst="line">
              <a:avLst/>
            </a:prstGeom>
            <a:ln w="22225"/>
          </p:spPr>
          <p:style>
            <a:lnRef idx="1">
              <a:schemeClr val="accent3"/>
            </a:lnRef>
            <a:fillRef idx="0">
              <a:schemeClr val="accent3"/>
            </a:fillRef>
            <a:effectRef idx="0">
              <a:schemeClr val="accent3"/>
            </a:effectRef>
            <a:fontRef idx="minor">
              <a:schemeClr val="tx1"/>
            </a:fontRef>
          </p:style>
        </p:cxnSp>
        <p:cxnSp>
          <p:nvCxnSpPr>
            <p:cNvPr id="6" name="Straight Connector 5">
              <a:extLst>
                <a:ext uri="{FF2B5EF4-FFF2-40B4-BE49-F238E27FC236}">
                  <a16:creationId xmlns:a16="http://schemas.microsoft.com/office/drawing/2014/main" id="{FCD13499-8B1E-4997-95FB-F88D51B38B71}"/>
                </a:ext>
              </a:extLst>
            </p:cNvPr>
            <p:cNvCxnSpPr/>
            <p:nvPr/>
          </p:nvCxnSpPr>
          <p:spPr>
            <a:xfrm>
              <a:off x="2073569" y="983674"/>
              <a:ext cx="9702800" cy="0"/>
            </a:xfrm>
            <a:prstGeom prst="line">
              <a:avLst/>
            </a:prstGeom>
            <a:ln w="22225"/>
          </p:spPr>
          <p:style>
            <a:lnRef idx="1">
              <a:schemeClr val="accent3"/>
            </a:lnRef>
            <a:fillRef idx="0">
              <a:schemeClr val="accent3"/>
            </a:fillRef>
            <a:effectRef idx="0">
              <a:schemeClr val="accent3"/>
            </a:effectRef>
            <a:fontRef idx="minor">
              <a:schemeClr val="tx1"/>
            </a:fontRef>
          </p:style>
        </p:cxnSp>
        <p:cxnSp>
          <p:nvCxnSpPr>
            <p:cNvPr id="7" name="Straight Connector 6">
              <a:extLst>
                <a:ext uri="{FF2B5EF4-FFF2-40B4-BE49-F238E27FC236}">
                  <a16:creationId xmlns:a16="http://schemas.microsoft.com/office/drawing/2014/main" id="{00043F8E-C7F5-4806-975E-E98DC6C9BD37}"/>
                </a:ext>
              </a:extLst>
            </p:cNvPr>
            <p:cNvCxnSpPr/>
            <p:nvPr/>
          </p:nvCxnSpPr>
          <p:spPr>
            <a:xfrm>
              <a:off x="2068951" y="1136069"/>
              <a:ext cx="9702800" cy="0"/>
            </a:xfrm>
            <a:prstGeom prst="line">
              <a:avLst/>
            </a:prstGeom>
            <a:ln w="22225"/>
          </p:spPr>
          <p:style>
            <a:lnRef idx="1">
              <a:schemeClr val="accent3"/>
            </a:lnRef>
            <a:fillRef idx="0">
              <a:schemeClr val="accent3"/>
            </a:fillRef>
            <a:effectRef idx="0">
              <a:schemeClr val="accent3"/>
            </a:effectRef>
            <a:fontRef idx="minor">
              <a:schemeClr val="tx1"/>
            </a:fontRef>
          </p:style>
        </p:cxnSp>
      </p:grpSp>
      <p:sp>
        <p:nvSpPr>
          <p:cNvPr id="8" name="TextBox 7">
            <a:extLst>
              <a:ext uri="{FF2B5EF4-FFF2-40B4-BE49-F238E27FC236}">
                <a16:creationId xmlns:a16="http://schemas.microsoft.com/office/drawing/2014/main" id="{BF960ED3-05AD-40FF-B244-A851336475F0}"/>
              </a:ext>
            </a:extLst>
          </p:cNvPr>
          <p:cNvSpPr txBox="1"/>
          <p:nvPr/>
        </p:nvSpPr>
        <p:spPr>
          <a:xfrm>
            <a:off x="3329099" y="473836"/>
            <a:ext cx="3248983" cy="600164"/>
          </a:xfrm>
          <a:prstGeom prst="rect">
            <a:avLst/>
          </a:prstGeom>
          <a:solidFill>
            <a:schemeClr val="bg1"/>
          </a:solidFill>
        </p:spPr>
        <p:txBody>
          <a:bodyPr wrap="square" rtlCol="0">
            <a:spAutoFit/>
          </a:bodyPr>
          <a:lstStyle/>
          <a:p>
            <a:r>
              <a:rPr lang="en-US" sz="3300" b="1" dirty="0">
                <a:solidFill>
                  <a:srgbClr val="104AA8"/>
                </a:solidFill>
                <a:latin typeface="Calibri" panose="020F0502020204030204" pitchFamily="34" charset="0"/>
                <a:cs typeface="Calibri" panose="020F0502020204030204" pitchFamily="34" charset="0"/>
              </a:rPr>
              <a:t>Benefactor Levels</a:t>
            </a:r>
          </a:p>
        </p:txBody>
      </p:sp>
      <p:sp>
        <p:nvSpPr>
          <p:cNvPr id="25" name="TextBox 24">
            <a:extLst>
              <a:ext uri="{FF2B5EF4-FFF2-40B4-BE49-F238E27FC236}">
                <a16:creationId xmlns:a16="http://schemas.microsoft.com/office/drawing/2014/main" id="{DD311DA5-E777-43EB-9419-61B9C04B7B9A}"/>
              </a:ext>
            </a:extLst>
          </p:cNvPr>
          <p:cNvSpPr txBox="1"/>
          <p:nvPr/>
        </p:nvSpPr>
        <p:spPr>
          <a:xfrm>
            <a:off x="345065" y="3021862"/>
            <a:ext cx="8483749" cy="2651431"/>
          </a:xfrm>
          <a:prstGeom prst="rect">
            <a:avLst/>
          </a:prstGeom>
          <a:noFill/>
          <a:ln>
            <a:solidFill>
              <a:schemeClr val="tx1"/>
            </a:solidFill>
          </a:ln>
        </p:spPr>
        <p:txBody>
          <a:bodyPr wrap="square" rtlCol="0">
            <a:spAutoFit/>
          </a:bodyPr>
          <a:lstStyle/>
          <a:p>
            <a:pPr>
              <a:lnSpc>
                <a:spcPct val="107000"/>
              </a:lnSpc>
            </a:pPr>
            <a:r>
              <a:rPr lang="en-US" sz="1200" b="1">
                <a:latin typeface="Arial" panose="020B0604020202020204" pitchFamily="34" charset="0"/>
                <a:ea typeface="Calibri" panose="020F0502020204030204" pitchFamily="34" charset="0"/>
                <a:cs typeface="Times New Roman" panose="02020603050405020304" pitchFamily="18" charset="0"/>
              </a:rPr>
              <a:t>Competition </a:t>
            </a:r>
            <a:r>
              <a:rPr lang="en-US" sz="1200" b="1" dirty="0">
                <a:latin typeface="Arial" panose="020B0604020202020204" pitchFamily="34" charset="0"/>
                <a:ea typeface="Calibri" panose="020F0502020204030204" pitchFamily="34" charset="0"/>
                <a:cs typeface="Times New Roman" panose="02020603050405020304" pitchFamily="18" charset="0"/>
              </a:rPr>
              <a:t>Benefactor:  $100-$249</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Arial" panose="020B0604020202020204" pitchFamily="34" charset="0"/>
                <a:ea typeface="Calibri" panose="020F0502020204030204" pitchFamily="34" charset="0"/>
                <a:cs typeface="Times New Roman" panose="02020603050405020304" pitchFamily="18" charset="0"/>
              </a:rPr>
              <a:t>This giving level can send one music or guard student to a marching band or winter guard competition.</a:t>
            </a:r>
          </a:p>
          <a:p>
            <a:pPr>
              <a:lnSpc>
                <a:spcPct val="107000"/>
              </a:lnSpc>
            </a:pPr>
            <a:endParaRPr lang="en-US" sz="1200" b="1"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pPr>
            <a:r>
              <a:rPr lang="en-US" sz="1200" b="1" dirty="0">
                <a:latin typeface="Arial" panose="020B0604020202020204" pitchFamily="34" charset="0"/>
                <a:ea typeface="Calibri" panose="020F0502020204030204" pitchFamily="34" charset="0"/>
                <a:cs typeface="Times New Roman" panose="02020603050405020304" pitchFamily="18" charset="0"/>
              </a:rPr>
              <a:t>Excellence Benefactor:  $250-$499</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Arial" panose="020B0604020202020204" pitchFamily="34" charset="0"/>
                <a:ea typeface="Calibri" panose="020F0502020204030204" pitchFamily="34" charset="0"/>
                <a:cs typeface="Times New Roman" panose="02020603050405020304" pitchFamily="18" charset="0"/>
              </a:rPr>
              <a:t>This giving level provides funds for one replacement marching band uniform or one guard costume.</a:t>
            </a:r>
          </a:p>
          <a:p>
            <a:pPr>
              <a:lnSpc>
                <a:spcPct val="107000"/>
              </a:lnSpc>
            </a:pPr>
            <a:endParaRPr lang="en-US" sz="1200" dirty="0">
              <a:latin typeface="Arial" panose="020B0604020202020204" pitchFamily="34" charset="0"/>
              <a:cs typeface="Times New Roman" panose="02020603050405020304" pitchFamily="18" charset="0"/>
            </a:endParaRPr>
          </a:p>
          <a:p>
            <a:pPr>
              <a:lnSpc>
                <a:spcPct val="107000"/>
              </a:lnSpc>
            </a:pPr>
            <a:r>
              <a:rPr lang="en-US" sz="1200" b="1" dirty="0">
                <a:latin typeface="Arial" panose="020B0604020202020204" pitchFamily="34" charset="0"/>
                <a:ea typeface="Calibri" panose="020F0502020204030204" pitchFamily="34" charset="0"/>
                <a:cs typeface="Times New Roman" panose="02020603050405020304" pitchFamily="18" charset="0"/>
              </a:rPr>
              <a:t>Silver C Benefactor:  $500-$999</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Arial" panose="020B0604020202020204" pitchFamily="34" charset="0"/>
                <a:ea typeface="Calibri" panose="020F0502020204030204" pitchFamily="34" charset="0"/>
                <a:cs typeface="Times New Roman" panose="02020603050405020304" pitchFamily="18" charset="0"/>
              </a:rPr>
              <a:t>This giving level provide funds for major instrument repairs and purchases or for replacement flag poles, rifles and sabers.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US" sz="1200" dirty="0"/>
          </a:p>
          <a:p>
            <a:pPr>
              <a:lnSpc>
                <a:spcPct val="107000"/>
              </a:lnSpc>
            </a:pPr>
            <a:r>
              <a:rPr lang="en-US" sz="1200" b="1" dirty="0">
                <a:latin typeface="Arial" panose="020B0604020202020204" pitchFamily="34" charset="0"/>
                <a:ea typeface="Calibri" panose="020F0502020204030204" pitchFamily="34" charset="0"/>
                <a:cs typeface="Times New Roman" panose="02020603050405020304" pitchFamily="18" charset="0"/>
              </a:rPr>
              <a:t>Director’s Circle:  $1000+</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200" dirty="0">
                <a:latin typeface="Arial" panose="020B0604020202020204" pitchFamily="34" charset="0"/>
                <a:ea typeface="Calibri" panose="020F0502020204030204" pitchFamily="34" charset="0"/>
                <a:cs typeface="Times New Roman" panose="02020603050405020304" pitchFamily="18" charset="0"/>
              </a:rPr>
              <a:t>Members of the Director’s circle collectively provide financial support to marching band and fall/winter guard members who are unable to pay some or all activity fees which include original show music, drill and choreography, show props; music, visual and choreography staff and clinicians and many more items.</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2566D95C-9E81-4F6B-8AF3-D5B8A0DC2F1C}"/>
              </a:ext>
            </a:extLst>
          </p:cNvPr>
          <p:cNvSpPr txBox="1"/>
          <p:nvPr/>
        </p:nvSpPr>
        <p:spPr>
          <a:xfrm>
            <a:off x="345065" y="1736423"/>
            <a:ext cx="8483749" cy="1070486"/>
          </a:xfrm>
          <a:prstGeom prst="rect">
            <a:avLst/>
          </a:prstGeom>
          <a:noFill/>
        </p:spPr>
        <p:txBody>
          <a:bodyPr wrap="square" rtlCol="0">
            <a:spAutoFit/>
          </a:bodyPr>
          <a:lstStyle/>
          <a:p>
            <a:pPr>
              <a:lnSpc>
                <a:spcPct val="107000"/>
              </a:lnSpc>
            </a:pPr>
            <a:r>
              <a:rPr lang="en-US" sz="1200" b="0" i="0" dirty="0">
                <a:solidFill>
                  <a:srgbClr val="3A3A3A"/>
                </a:solidFill>
                <a:effectLst/>
                <a:latin typeface="Arial" panose="020B0604020202020204" pitchFamily="34" charset="0"/>
                <a:cs typeface="Arial" panose="020B0604020202020204" pitchFamily="34" charset="0"/>
              </a:rPr>
              <a:t>This fall the Marching Greyhounds are </a:t>
            </a:r>
            <a:r>
              <a:rPr lang="en-US" sz="1200" dirty="0">
                <a:solidFill>
                  <a:srgbClr val="3A3A3A"/>
                </a:solidFill>
                <a:latin typeface="Arial" panose="020B0604020202020204" pitchFamily="34" charset="0"/>
                <a:cs typeface="Arial" panose="020B0604020202020204" pitchFamily="34" charset="0"/>
              </a:rPr>
              <a:t>competing in the ISSMA and BOA competition circuits</a:t>
            </a:r>
            <a:r>
              <a:rPr lang="en-US" sz="1200" b="0" i="0" dirty="0">
                <a:solidFill>
                  <a:srgbClr val="3A3A3A"/>
                </a:solidFill>
                <a:effectLst/>
                <a:latin typeface="Arial" panose="020B0604020202020204" pitchFamily="34" charset="0"/>
                <a:cs typeface="Arial" panose="020B0604020202020204" pitchFamily="34" charset="0"/>
              </a:rPr>
              <a:t>. </a:t>
            </a:r>
            <a:r>
              <a:rPr lang="en-US" sz="1200" dirty="0">
                <a:solidFill>
                  <a:srgbClr val="3A3A3A"/>
                </a:solidFill>
                <a:latin typeface="Arial" panose="020B0604020202020204" pitchFamily="34" charset="0"/>
                <a:cs typeface="Arial" panose="020B0604020202020204" pitchFamily="34" charset="0"/>
              </a:rPr>
              <a:t> </a:t>
            </a:r>
            <a:r>
              <a:rPr lang="en-US" sz="1200" dirty="0">
                <a:latin typeface="Arial" panose="020B0604020202020204" pitchFamily="34" charset="0"/>
                <a:ea typeface="Calibri" panose="020F0502020204030204" pitchFamily="34" charset="0"/>
                <a:cs typeface="Times New Roman" panose="02020603050405020304" pitchFamily="18" charset="0"/>
              </a:rPr>
              <a:t>About 15% of marching band and guard members rely on financial support from the Carmel High School Band Boosters to participate. We strive to give every student the opportunity to learn what it takes to achieve excellence</a:t>
            </a:r>
            <a:r>
              <a:rPr lang="en-US" sz="1200" b="1" dirty="0">
                <a:latin typeface="Arial" panose="020B0604020202020204" pitchFamily="34" charset="0"/>
                <a:ea typeface="Calibri" panose="020F0502020204030204" pitchFamily="34" charset="0"/>
                <a:cs typeface="Times New Roman" panose="02020603050405020304" pitchFamily="18" charset="0"/>
              </a:rPr>
              <a:t>. </a:t>
            </a:r>
            <a:r>
              <a:rPr lang="en-US" sz="1200" dirty="0">
                <a:latin typeface="Arial" panose="020B0604020202020204" pitchFamily="34" charset="0"/>
                <a:ea typeface="Calibri" panose="020F0502020204030204" pitchFamily="34" charset="0"/>
                <a:cs typeface="Times New Roman" panose="02020603050405020304" pitchFamily="18" charset="0"/>
              </a:rPr>
              <a:t>By becoming a Marching Greyhounds Benefactor, you help give students a unique opportunity to learn important life skills and grow personally and musically. In addition to your support, our students earn credit towards their participation fees through several fundraisers.</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9836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83C0EA6-BE6F-4841-8E16-0BEDE63EA7E5}"/>
              </a:ext>
            </a:extLst>
          </p:cNvPr>
          <p:cNvGrpSpPr/>
          <p:nvPr/>
        </p:nvGrpSpPr>
        <p:grpSpPr>
          <a:xfrm>
            <a:off x="345065" y="311189"/>
            <a:ext cx="8490675" cy="1173806"/>
            <a:chOff x="460086" y="366713"/>
            <a:chExt cx="11320900" cy="1565074"/>
          </a:xfrm>
        </p:grpSpPr>
        <p:pic>
          <p:nvPicPr>
            <p:cNvPr id="3" name="Picture 2" descr="A picture containing clipart&#10;&#10;Description automatically generated">
              <a:extLst>
                <a:ext uri="{FF2B5EF4-FFF2-40B4-BE49-F238E27FC236}">
                  <a16:creationId xmlns:a16="http://schemas.microsoft.com/office/drawing/2014/main" id="{00D25983-6AF2-4FA4-B9D7-A84C577A20F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60086" y="366713"/>
              <a:ext cx="1613478" cy="1565074"/>
            </a:xfrm>
            <a:prstGeom prst="rect">
              <a:avLst/>
            </a:prstGeom>
          </p:spPr>
        </p:pic>
        <p:cxnSp>
          <p:nvCxnSpPr>
            <p:cNvPr id="5" name="Straight Connector 4">
              <a:extLst>
                <a:ext uri="{FF2B5EF4-FFF2-40B4-BE49-F238E27FC236}">
                  <a16:creationId xmlns:a16="http://schemas.microsoft.com/office/drawing/2014/main" id="{C0FCD879-FFA1-4005-BA04-7769A12A07A7}"/>
                </a:ext>
              </a:extLst>
            </p:cNvPr>
            <p:cNvCxnSpPr/>
            <p:nvPr/>
          </p:nvCxnSpPr>
          <p:spPr>
            <a:xfrm>
              <a:off x="2078186" y="831274"/>
              <a:ext cx="9702800" cy="0"/>
            </a:xfrm>
            <a:prstGeom prst="line">
              <a:avLst/>
            </a:prstGeom>
            <a:ln w="22225"/>
          </p:spPr>
          <p:style>
            <a:lnRef idx="1">
              <a:schemeClr val="accent3"/>
            </a:lnRef>
            <a:fillRef idx="0">
              <a:schemeClr val="accent3"/>
            </a:fillRef>
            <a:effectRef idx="0">
              <a:schemeClr val="accent3"/>
            </a:effectRef>
            <a:fontRef idx="minor">
              <a:schemeClr val="tx1"/>
            </a:fontRef>
          </p:style>
        </p:cxnSp>
        <p:cxnSp>
          <p:nvCxnSpPr>
            <p:cNvPr id="6" name="Straight Connector 5">
              <a:extLst>
                <a:ext uri="{FF2B5EF4-FFF2-40B4-BE49-F238E27FC236}">
                  <a16:creationId xmlns:a16="http://schemas.microsoft.com/office/drawing/2014/main" id="{FCD13499-8B1E-4997-95FB-F88D51B38B71}"/>
                </a:ext>
              </a:extLst>
            </p:cNvPr>
            <p:cNvCxnSpPr/>
            <p:nvPr/>
          </p:nvCxnSpPr>
          <p:spPr>
            <a:xfrm>
              <a:off x="2073569" y="983674"/>
              <a:ext cx="9702800" cy="0"/>
            </a:xfrm>
            <a:prstGeom prst="line">
              <a:avLst/>
            </a:prstGeom>
            <a:ln w="22225"/>
          </p:spPr>
          <p:style>
            <a:lnRef idx="1">
              <a:schemeClr val="accent3"/>
            </a:lnRef>
            <a:fillRef idx="0">
              <a:schemeClr val="accent3"/>
            </a:fillRef>
            <a:effectRef idx="0">
              <a:schemeClr val="accent3"/>
            </a:effectRef>
            <a:fontRef idx="minor">
              <a:schemeClr val="tx1"/>
            </a:fontRef>
          </p:style>
        </p:cxnSp>
        <p:cxnSp>
          <p:nvCxnSpPr>
            <p:cNvPr id="7" name="Straight Connector 6">
              <a:extLst>
                <a:ext uri="{FF2B5EF4-FFF2-40B4-BE49-F238E27FC236}">
                  <a16:creationId xmlns:a16="http://schemas.microsoft.com/office/drawing/2014/main" id="{00043F8E-C7F5-4806-975E-E98DC6C9BD37}"/>
                </a:ext>
              </a:extLst>
            </p:cNvPr>
            <p:cNvCxnSpPr/>
            <p:nvPr/>
          </p:nvCxnSpPr>
          <p:spPr>
            <a:xfrm>
              <a:off x="2068951" y="1136069"/>
              <a:ext cx="9702800" cy="0"/>
            </a:xfrm>
            <a:prstGeom prst="line">
              <a:avLst/>
            </a:prstGeom>
            <a:ln w="22225"/>
          </p:spPr>
          <p:style>
            <a:lnRef idx="1">
              <a:schemeClr val="accent3"/>
            </a:lnRef>
            <a:fillRef idx="0">
              <a:schemeClr val="accent3"/>
            </a:fillRef>
            <a:effectRef idx="0">
              <a:schemeClr val="accent3"/>
            </a:effectRef>
            <a:fontRef idx="minor">
              <a:schemeClr val="tx1"/>
            </a:fontRef>
          </p:style>
        </p:cxnSp>
      </p:grpSp>
      <p:sp>
        <p:nvSpPr>
          <p:cNvPr id="8" name="TextBox 7">
            <a:extLst>
              <a:ext uri="{FF2B5EF4-FFF2-40B4-BE49-F238E27FC236}">
                <a16:creationId xmlns:a16="http://schemas.microsoft.com/office/drawing/2014/main" id="{BF960ED3-05AD-40FF-B244-A851336475F0}"/>
              </a:ext>
            </a:extLst>
          </p:cNvPr>
          <p:cNvSpPr txBox="1"/>
          <p:nvPr/>
        </p:nvSpPr>
        <p:spPr>
          <a:xfrm>
            <a:off x="3101623" y="473828"/>
            <a:ext cx="3677065" cy="600164"/>
          </a:xfrm>
          <a:prstGeom prst="rect">
            <a:avLst/>
          </a:prstGeom>
          <a:solidFill>
            <a:schemeClr val="bg1"/>
          </a:solidFill>
        </p:spPr>
        <p:txBody>
          <a:bodyPr wrap="square" rtlCol="0">
            <a:spAutoFit/>
          </a:bodyPr>
          <a:lstStyle/>
          <a:p>
            <a:r>
              <a:rPr lang="en-US" sz="3300" b="1" dirty="0">
                <a:solidFill>
                  <a:srgbClr val="104AA8"/>
                </a:solidFill>
                <a:latin typeface="Calibri" panose="020F0502020204030204" pitchFamily="34" charset="0"/>
                <a:cs typeface="Calibri" panose="020F0502020204030204" pitchFamily="34" charset="0"/>
              </a:rPr>
              <a:t>Benefactor Benefits</a:t>
            </a:r>
          </a:p>
        </p:txBody>
      </p:sp>
      <p:graphicFrame>
        <p:nvGraphicFramePr>
          <p:cNvPr id="2" name="Table 3">
            <a:extLst>
              <a:ext uri="{FF2B5EF4-FFF2-40B4-BE49-F238E27FC236}">
                <a16:creationId xmlns:a16="http://schemas.microsoft.com/office/drawing/2014/main" id="{A88E4EC0-FB4A-40A6-86C0-B0D10FC11627}"/>
              </a:ext>
            </a:extLst>
          </p:cNvPr>
          <p:cNvGraphicFramePr>
            <a:graphicFrameLocks noGrp="1"/>
          </p:cNvGraphicFramePr>
          <p:nvPr>
            <p:extLst>
              <p:ext uri="{D42A27DB-BD31-4B8C-83A1-F6EECF244321}">
                <p14:modId xmlns:p14="http://schemas.microsoft.com/office/powerpoint/2010/main" val="2276642927"/>
              </p:ext>
            </p:extLst>
          </p:nvPr>
        </p:nvGraphicFramePr>
        <p:xfrm>
          <a:off x="455012" y="2337307"/>
          <a:ext cx="8220850" cy="2186940"/>
        </p:xfrm>
        <a:graphic>
          <a:graphicData uri="http://schemas.openxmlformats.org/drawingml/2006/table">
            <a:tbl>
              <a:tblPr firstRow="1" bandRow="1">
                <a:tableStyleId>{5C22544A-7EE6-4342-B048-85BDC9FD1C3A}</a:tableStyleId>
              </a:tblPr>
              <a:tblGrid>
                <a:gridCol w="1342236">
                  <a:extLst>
                    <a:ext uri="{9D8B030D-6E8A-4147-A177-3AD203B41FA5}">
                      <a16:colId xmlns:a16="http://schemas.microsoft.com/office/drawing/2014/main" val="3144724599"/>
                    </a:ext>
                  </a:extLst>
                </a:gridCol>
                <a:gridCol w="1035589">
                  <a:extLst>
                    <a:ext uri="{9D8B030D-6E8A-4147-A177-3AD203B41FA5}">
                      <a16:colId xmlns:a16="http://schemas.microsoft.com/office/drawing/2014/main" val="2334708483"/>
                    </a:ext>
                  </a:extLst>
                </a:gridCol>
                <a:gridCol w="884675">
                  <a:extLst>
                    <a:ext uri="{9D8B030D-6E8A-4147-A177-3AD203B41FA5}">
                      <a16:colId xmlns:a16="http://schemas.microsoft.com/office/drawing/2014/main" val="1423845166"/>
                    </a:ext>
                  </a:extLst>
                </a:gridCol>
                <a:gridCol w="1014775">
                  <a:extLst>
                    <a:ext uri="{9D8B030D-6E8A-4147-A177-3AD203B41FA5}">
                      <a16:colId xmlns:a16="http://schemas.microsoft.com/office/drawing/2014/main" val="2333176912"/>
                    </a:ext>
                  </a:extLst>
                </a:gridCol>
                <a:gridCol w="666108">
                  <a:extLst>
                    <a:ext uri="{9D8B030D-6E8A-4147-A177-3AD203B41FA5}">
                      <a16:colId xmlns:a16="http://schemas.microsoft.com/office/drawing/2014/main" val="922979129"/>
                    </a:ext>
                  </a:extLst>
                </a:gridCol>
                <a:gridCol w="1155281">
                  <a:extLst>
                    <a:ext uri="{9D8B030D-6E8A-4147-A177-3AD203B41FA5}">
                      <a16:colId xmlns:a16="http://schemas.microsoft.com/office/drawing/2014/main" val="3825451495"/>
                    </a:ext>
                  </a:extLst>
                </a:gridCol>
                <a:gridCol w="1155281">
                  <a:extLst>
                    <a:ext uri="{9D8B030D-6E8A-4147-A177-3AD203B41FA5}">
                      <a16:colId xmlns:a16="http://schemas.microsoft.com/office/drawing/2014/main" val="2333139625"/>
                    </a:ext>
                  </a:extLst>
                </a:gridCol>
                <a:gridCol w="966905">
                  <a:extLst>
                    <a:ext uri="{9D8B030D-6E8A-4147-A177-3AD203B41FA5}">
                      <a16:colId xmlns:a16="http://schemas.microsoft.com/office/drawing/2014/main" val="3568375420"/>
                    </a:ext>
                  </a:extLst>
                </a:gridCol>
              </a:tblGrid>
              <a:tr h="868680">
                <a:tc>
                  <a:txBody>
                    <a:bodyPr/>
                    <a:lstStyle/>
                    <a:p>
                      <a:r>
                        <a:rPr lang="en-US" sz="1200" dirty="0">
                          <a:solidFill>
                            <a:schemeClr val="tx1"/>
                          </a:solidFill>
                        </a:rPr>
                        <a:t>Level</a:t>
                      </a:r>
                    </a:p>
                  </a:txBody>
                  <a:tcPr marL="68580" marR="68580" marT="34290" marB="34290" anchor="b">
                    <a:solidFill>
                      <a:schemeClr val="accent1">
                        <a:lumMod val="40000"/>
                        <a:lumOff val="60000"/>
                      </a:schemeClr>
                    </a:solidFill>
                  </a:tcPr>
                </a:tc>
                <a:tc>
                  <a:txBody>
                    <a:bodyPr/>
                    <a:lstStyle/>
                    <a:p>
                      <a:pPr algn="ctr"/>
                      <a:r>
                        <a:rPr lang="en-US" sz="1200" dirty="0">
                          <a:solidFill>
                            <a:schemeClr val="tx1"/>
                          </a:solidFill>
                        </a:rPr>
                        <a:t>Amount</a:t>
                      </a:r>
                    </a:p>
                  </a:txBody>
                  <a:tcPr marL="68580" marR="68580" marT="34290" marB="34290" anchor="b">
                    <a:solidFill>
                      <a:schemeClr val="accent1">
                        <a:lumMod val="40000"/>
                        <a:lumOff val="60000"/>
                      </a:schemeClr>
                    </a:solidFill>
                  </a:tcPr>
                </a:tc>
                <a:tc>
                  <a:txBody>
                    <a:bodyPr/>
                    <a:lstStyle/>
                    <a:p>
                      <a:pPr algn="ctr"/>
                      <a:r>
                        <a:rPr lang="en-US" sz="1100" dirty="0">
                          <a:solidFill>
                            <a:schemeClr val="tx1"/>
                          </a:solidFill>
                        </a:rPr>
                        <a:t>Name listed on the Carmel Bands website. (1)</a:t>
                      </a:r>
                    </a:p>
                  </a:txBody>
                  <a:tcPr marL="68580" marR="68580" marT="34290" marB="34290" anchor="b">
                    <a:solidFill>
                      <a:schemeClr val="accent1">
                        <a:lumMod val="40000"/>
                        <a:lumOff val="60000"/>
                      </a:schemeClr>
                    </a:solidFill>
                  </a:tcPr>
                </a:tc>
                <a:tc>
                  <a:txBody>
                    <a:bodyPr/>
                    <a:lstStyle/>
                    <a:p>
                      <a:pPr algn="ctr"/>
                      <a:r>
                        <a:rPr lang="en-US" sz="1100" dirty="0">
                          <a:solidFill>
                            <a:schemeClr val="tx1"/>
                          </a:solidFill>
                        </a:rPr>
                        <a:t>Name listed in the Fall Community Night program.</a:t>
                      </a:r>
                    </a:p>
                  </a:txBody>
                  <a:tcPr marL="68580" marR="68580" marT="34290" marB="34290" anchor="b">
                    <a:solidFill>
                      <a:schemeClr val="accent1">
                        <a:lumMod val="40000"/>
                        <a:lumOff val="60000"/>
                      </a:schemeClr>
                    </a:solidFill>
                  </a:tcPr>
                </a:tc>
                <a:tc>
                  <a:txBody>
                    <a:bodyPr/>
                    <a:lstStyle/>
                    <a:p>
                      <a:pPr algn="ctr"/>
                      <a:r>
                        <a:rPr lang="en-US" sz="1100" dirty="0">
                          <a:solidFill>
                            <a:schemeClr val="tx1"/>
                          </a:solidFill>
                        </a:rPr>
                        <a:t>Special donor pin.</a:t>
                      </a:r>
                    </a:p>
                  </a:txBody>
                  <a:tcPr marL="68580" marR="68580" marT="34290" marB="34290" anchor="b">
                    <a:solidFill>
                      <a:schemeClr val="accent1">
                        <a:lumMod val="40000"/>
                        <a:lumOff val="60000"/>
                      </a:schemeClr>
                    </a:solidFill>
                  </a:tcPr>
                </a:tc>
                <a:tc>
                  <a:txBody>
                    <a:bodyPr/>
                    <a:lstStyle/>
                    <a:p>
                      <a:pPr algn="ctr"/>
                      <a:r>
                        <a:rPr lang="en-US" sz="1100" dirty="0">
                          <a:solidFill>
                            <a:schemeClr val="tx1"/>
                          </a:solidFill>
                        </a:rPr>
                        <a:t>¼ page student  ‘serenade’ in the Fall Community Night program. (3)</a:t>
                      </a:r>
                    </a:p>
                  </a:txBody>
                  <a:tcPr marL="68580" marR="68580" marT="34290" marB="34290" anchor="b">
                    <a:solidFill>
                      <a:schemeClr val="accent1">
                        <a:lumMod val="40000"/>
                        <a:lumOff val="60000"/>
                      </a:schemeClr>
                    </a:solidFill>
                  </a:tcPr>
                </a:tc>
                <a:tc>
                  <a:txBody>
                    <a:bodyPr/>
                    <a:lstStyle/>
                    <a:p>
                      <a:pPr algn="ctr"/>
                      <a:r>
                        <a:rPr lang="en-US" sz="1100" dirty="0">
                          <a:solidFill>
                            <a:schemeClr val="tx1"/>
                          </a:solidFill>
                        </a:rPr>
                        <a:t>Reserved seating for Fall Community Night Performance. (2)</a:t>
                      </a:r>
                    </a:p>
                  </a:txBody>
                  <a:tcPr marL="68580" marR="68580" marT="34290" marB="34290" anchor="b">
                    <a:solidFill>
                      <a:schemeClr val="accent1">
                        <a:lumMod val="40000"/>
                        <a:lumOff val="60000"/>
                      </a:schemeClr>
                    </a:solidFill>
                  </a:tcPr>
                </a:tc>
                <a:tc>
                  <a:txBody>
                    <a:bodyPr/>
                    <a:lstStyle/>
                    <a:p>
                      <a:pPr algn="ctr"/>
                      <a:r>
                        <a:rPr lang="en-US" sz="1100" dirty="0">
                          <a:solidFill>
                            <a:schemeClr val="tx1"/>
                          </a:solidFill>
                        </a:rPr>
                        <a:t>Private group event with the directors. (4) </a:t>
                      </a:r>
                    </a:p>
                  </a:txBody>
                  <a:tcPr marL="68580" marR="68580" marT="34290" marB="34290" anchor="b">
                    <a:solidFill>
                      <a:schemeClr val="accent1">
                        <a:lumMod val="40000"/>
                        <a:lumOff val="60000"/>
                      </a:schemeClr>
                    </a:solidFill>
                  </a:tcPr>
                </a:tc>
                <a:extLst>
                  <a:ext uri="{0D108BD9-81ED-4DB2-BD59-A6C34878D82A}">
                    <a16:rowId xmlns:a16="http://schemas.microsoft.com/office/drawing/2014/main" val="642264656"/>
                  </a:ext>
                </a:extLst>
              </a:tr>
              <a:tr h="274320">
                <a:tc>
                  <a:txBody>
                    <a:bodyPr/>
                    <a:lstStyle/>
                    <a:p>
                      <a:r>
                        <a:rPr lang="en-US" sz="1200" b="1" dirty="0"/>
                        <a:t>Competition</a:t>
                      </a:r>
                    </a:p>
                  </a:txBody>
                  <a:tcPr marL="68580" marR="68580" marT="34290" marB="34290">
                    <a:solidFill>
                      <a:schemeClr val="bg1">
                        <a:lumMod val="95000"/>
                      </a:schemeClr>
                    </a:solidFill>
                  </a:tcPr>
                </a:tc>
                <a:tc>
                  <a:txBody>
                    <a:bodyPr/>
                    <a:lstStyle/>
                    <a:p>
                      <a:pPr algn="ctr"/>
                      <a:r>
                        <a:rPr lang="en-US" sz="1200" b="0" dirty="0"/>
                        <a:t>$100-$249</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endParaRPr lang="en-US" sz="1600" dirty="0"/>
                    </a:p>
                  </a:txBody>
                  <a:tcPr marL="68580" marR="68580" marT="34290" marB="34290">
                    <a:solidFill>
                      <a:schemeClr val="bg1">
                        <a:lumMod val="95000"/>
                      </a:schemeClr>
                    </a:solidFill>
                  </a:tcPr>
                </a:tc>
                <a:tc>
                  <a:txBody>
                    <a:bodyPr/>
                    <a:lstStyle/>
                    <a:p>
                      <a:pPr algn="ctr"/>
                      <a:endParaRPr lang="en-US" sz="1600" dirty="0"/>
                    </a:p>
                  </a:txBody>
                  <a:tcPr marL="68580" marR="68580" marT="34290" marB="34290">
                    <a:solidFill>
                      <a:schemeClr val="bg1">
                        <a:lumMod val="95000"/>
                      </a:schemeClr>
                    </a:solidFill>
                  </a:tcPr>
                </a:tc>
                <a:extLst>
                  <a:ext uri="{0D108BD9-81ED-4DB2-BD59-A6C34878D82A}">
                    <a16:rowId xmlns:a16="http://schemas.microsoft.com/office/drawing/2014/main" val="1317459864"/>
                  </a:ext>
                </a:extLst>
              </a:tr>
              <a:tr h="388620">
                <a:tc>
                  <a:txBody>
                    <a:bodyPr/>
                    <a:lstStyle/>
                    <a:p>
                      <a:r>
                        <a:rPr lang="en-US" sz="1200" b="1" dirty="0"/>
                        <a:t>Excellence</a:t>
                      </a:r>
                    </a:p>
                  </a:txBody>
                  <a:tcPr marL="68580" marR="68580" marT="34290" marB="34290" anchor="ctr">
                    <a:solidFill>
                      <a:schemeClr val="bg1">
                        <a:lumMod val="95000"/>
                      </a:schemeClr>
                    </a:solidFill>
                  </a:tcPr>
                </a:tc>
                <a:tc>
                  <a:txBody>
                    <a:bodyPr/>
                    <a:lstStyle/>
                    <a:p>
                      <a:pPr algn="ctr"/>
                      <a:r>
                        <a:rPr lang="en-US" sz="1200" b="0" dirty="0"/>
                        <a:t>$250-$499</a:t>
                      </a:r>
                    </a:p>
                  </a:txBody>
                  <a:tcPr marL="68580" marR="68580" marT="34290" marB="34290" anchor="ctr">
                    <a:solidFill>
                      <a:schemeClr val="bg1">
                        <a:lumMod val="95000"/>
                      </a:schemeClr>
                    </a:solidFill>
                  </a:tcPr>
                </a:tc>
                <a:tc>
                  <a:txBody>
                    <a:bodyPr/>
                    <a:lstStyle/>
                    <a:p>
                      <a:pPr algn="ctr"/>
                      <a:r>
                        <a:rPr lang="en-US" sz="1200" dirty="0"/>
                        <a:t>X</a:t>
                      </a:r>
                    </a:p>
                  </a:txBody>
                  <a:tcPr marL="68580" marR="68580" marT="34290" marB="34290" anchor="ctr">
                    <a:solidFill>
                      <a:schemeClr val="bg1">
                        <a:lumMod val="95000"/>
                      </a:schemeClr>
                    </a:solidFill>
                  </a:tcPr>
                </a:tc>
                <a:tc>
                  <a:txBody>
                    <a:bodyPr/>
                    <a:lstStyle/>
                    <a:p>
                      <a:pPr algn="ctr"/>
                      <a:r>
                        <a:rPr lang="en-US" sz="1200" dirty="0"/>
                        <a:t>X</a:t>
                      </a:r>
                    </a:p>
                  </a:txBody>
                  <a:tcPr marL="68580" marR="68580" marT="34290" marB="34290" anchor="ctr">
                    <a:solidFill>
                      <a:schemeClr val="bg1">
                        <a:lumMod val="95000"/>
                      </a:schemeClr>
                    </a:solidFill>
                  </a:tcPr>
                </a:tc>
                <a:tc>
                  <a:txBody>
                    <a:bodyPr/>
                    <a:lstStyle/>
                    <a:p>
                      <a:pPr algn="ctr"/>
                      <a:r>
                        <a:rPr lang="en-US" sz="1200" dirty="0"/>
                        <a:t>X</a:t>
                      </a:r>
                    </a:p>
                  </a:txBody>
                  <a:tcPr marL="68580" marR="68580" marT="34290" marB="34290" anchor="ctr">
                    <a:solidFill>
                      <a:schemeClr val="bg1">
                        <a:lumMod val="95000"/>
                      </a:schemeClr>
                    </a:solidFill>
                  </a:tcPr>
                </a:tc>
                <a:tc>
                  <a:txBody>
                    <a:bodyPr/>
                    <a:lstStyle/>
                    <a:p>
                      <a:pPr algn="ctr"/>
                      <a:r>
                        <a:rPr lang="en-US" sz="1200" dirty="0"/>
                        <a:t>X</a:t>
                      </a:r>
                    </a:p>
                  </a:txBody>
                  <a:tcPr marL="68580" marR="68580" marT="34290" marB="34290" anchor="ctr">
                    <a:solidFill>
                      <a:schemeClr val="bg1">
                        <a:lumMod val="95000"/>
                      </a:schemeClr>
                    </a:solidFill>
                  </a:tcPr>
                </a:tc>
                <a:tc>
                  <a:txBody>
                    <a:bodyPr/>
                    <a:lstStyle/>
                    <a:p>
                      <a:pPr algn="ctr"/>
                      <a:r>
                        <a:rPr lang="en-US" sz="1100" dirty="0"/>
                        <a:t>2 seats, top 50-yd line bleachers</a:t>
                      </a:r>
                    </a:p>
                  </a:txBody>
                  <a:tcPr marL="68580" marR="68580" marT="34290" marB="34290">
                    <a:solidFill>
                      <a:schemeClr val="bg1">
                        <a:lumMod val="95000"/>
                      </a:schemeClr>
                    </a:solidFill>
                  </a:tcPr>
                </a:tc>
                <a:tc>
                  <a:txBody>
                    <a:bodyPr/>
                    <a:lstStyle/>
                    <a:p>
                      <a:pPr algn="ctr"/>
                      <a:endParaRPr lang="en-US" sz="1600" dirty="0"/>
                    </a:p>
                  </a:txBody>
                  <a:tcPr marL="68580" marR="68580" marT="34290" marB="34290">
                    <a:solidFill>
                      <a:schemeClr val="bg1">
                        <a:lumMod val="95000"/>
                      </a:schemeClr>
                    </a:solidFill>
                  </a:tcPr>
                </a:tc>
                <a:extLst>
                  <a:ext uri="{0D108BD9-81ED-4DB2-BD59-A6C34878D82A}">
                    <a16:rowId xmlns:a16="http://schemas.microsoft.com/office/drawing/2014/main" val="2371021678"/>
                  </a:ext>
                </a:extLst>
              </a:tr>
              <a:tr h="27813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Silver C</a:t>
                      </a:r>
                    </a:p>
                  </a:txBody>
                  <a:tcPr marL="68580" marR="68580" marT="34290" marB="34290">
                    <a:solidFill>
                      <a:schemeClr val="bg1">
                        <a:lumMod val="95000"/>
                      </a:schemeClr>
                    </a:solidFill>
                  </a:tcPr>
                </a:tc>
                <a:tc>
                  <a:txBody>
                    <a:bodyPr/>
                    <a:lstStyle/>
                    <a:p>
                      <a:pPr algn="ctr"/>
                      <a:r>
                        <a:rPr lang="en-US" sz="1200" b="0" dirty="0"/>
                        <a:t>$500-$999</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100" dirty="0"/>
                        <a:t>2 seats, press box</a:t>
                      </a:r>
                    </a:p>
                  </a:txBody>
                  <a:tcPr marL="68580" marR="68580" marT="34290" marB="34290">
                    <a:solidFill>
                      <a:schemeClr val="bg1">
                        <a:lumMod val="95000"/>
                      </a:schemeClr>
                    </a:solidFill>
                  </a:tcPr>
                </a:tc>
                <a:tc>
                  <a:txBody>
                    <a:bodyPr/>
                    <a:lstStyle/>
                    <a:p>
                      <a:pPr algn="ctr"/>
                      <a:endParaRPr lang="en-US" sz="1600" dirty="0"/>
                    </a:p>
                  </a:txBody>
                  <a:tcPr marL="68580" marR="68580" marT="34290" marB="34290">
                    <a:solidFill>
                      <a:schemeClr val="bg1">
                        <a:lumMod val="95000"/>
                      </a:schemeClr>
                    </a:solidFill>
                  </a:tcPr>
                </a:tc>
                <a:extLst>
                  <a:ext uri="{0D108BD9-81ED-4DB2-BD59-A6C34878D82A}">
                    <a16:rowId xmlns:a16="http://schemas.microsoft.com/office/drawing/2014/main" val="2595735662"/>
                  </a:ext>
                </a:extLst>
              </a:tr>
              <a:tr h="229047">
                <a:tc>
                  <a:txBody>
                    <a:bodyPr/>
                    <a:lstStyle/>
                    <a:p>
                      <a:r>
                        <a:rPr lang="en-US" sz="1200" b="1" dirty="0"/>
                        <a:t>Director’s Circle</a:t>
                      </a:r>
                    </a:p>
                  </a:txBody>
                  <a:tcPr marL="68580" marR="68580" marT="34290" marB="34290">
                    <a:solidFill>
                      <a:schemeClr val="bg1">
                        <a:lumMod val="95000"/>
                      </a:schemeClr>
                    </a:solidFill>
                  </a:tcPr>
                </a:tc>
                <a:tc>
                  <a:txBody>
                    <a:bodyPr/>
                    <a:lstStyle/>
                    <a:p>
                      <a:pPr algn="ctr"/>
                      <a:r>
                        <a:rPr lang="en-US" sz="1200" b="0" dirty="0"/>
                        <a:t>$1000+</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200" dirty="0"/>
                        <a:t>X</a:t>
                      </a:r>
                    </a:p>
                  </a:txBody>
                  <a:tcPr marL="68580" marR="68580" marT="34290" marB="34290">
                    <a:solidFill>
                      <a:schemeClr val="bg1">
                        <a:lumMod val="95000"/>
                      </a:schemeClr>
                    </a:solidFill>
                  </a:tcPr>
                </a:tc>
                <a:tc>
                  <a:txBody>
                    <a:bodyPr/>
                    <a:lstStyle/>
                    <a:p>
                      <a:pPr algn="ctr"/>
                      <a:r>
                        <a:rPr lang="en-US" sz="1100" dirty="0"/>
                        <a:t>4 seats, press box</a:t>
                      </a:r>
                    </a:p>
                  </a:txBody>
                  <a:tcPr marL="68580" marR="68580" marT="34290" marB="34290">
                    <a:solidFill>
                      <a:schemeClr val="bg1">
                        <a:lumMod val="95000"/>
                      </a:schemeClr>
                    </a:solidFill>
                  </a:tcPr>
                </a:tc>
                <a:tc>
                  <a:txBody>
                    <a:bodyPr/>
                    <a:lstStyle/>
                    <a:p>
                      <a:pPr algn="ctr"/>
                      <a:r>
                        <a:rPr lang="en-US" sz="1200" dirty="0"/>
                        <a:t>2 seats</a:t>
                      </a:r>
                    </a:p>
                  </a:txBody>
                  <a:tcPr marL="68580" marR="68580" marT="34290" marB="34290">
                    <a:solidFill>
                      <a:schemeClr val="bg1">
                        <a:lumMod val="95000"/>
                      </a:schemeClr>
                    </a:solidFill>
                  </a:tcPr>
                </a:tc>
                <a:extLst>
                  <a:ext uri="{0D108BD9-81ED-4DB2-BD59-A6C34878D82A}">
                    <a16:rowId xmlns:a16="http://schemas.microsoft.com/office/drawing/2014/main" val="2525203076"/>
                  </a:ext>
                </a:extLst>
              </a:tr>
            </a:tbl>
          </a:graphicData>
        </a:graphic>
      </p:graphicFrame>
      <p:sp>
        <p:nvSpPr>
          <p:cNvPr id="4" name="TextBox 3">
            <a:extLst>
              <a:ext uri="{FF2B5EF4-FFF2-40B4-BE49-F238E27FC236}">
                <a16:creationId xmlns:a16="http://schemas.microsoft.com/office/drawing/2014/main" id="{5250AA1F-D9DE-43C9-8266-A94B5DDD95CA}"/>
              </a:ext>
            </a:extLst>
          </p:cNvPr>
          <p:cNvSpPr txBox="1"/>
          <p:nvPr/>
        </p:nvSpPr>
        <p:spPr>
          <a:xfrm>
            <a:off x="461575" y="4665744"/>
            <a:ext cx="8220850" cy="784830"/>
          </a:xfrm>
          <a:prstGeom prst="rect">
            <a:avLst/>
          </a:prstGeom>
          <a:noFill/>
        </p:spPr>
        <p:txBody>
          <a:bodyPr wrap="square" rtlCol="0">
            <a:spAutoFit/>
          </a:bodyPr>
          <a:lstStyle/>
          <a:p>
            <a:pPr marL="257175" indent="-257175">
              <a:buAutoNum type="arabicParenR"/>
            </a:pPr>
            <a:r>
              <a:rPr lang="en-US" sz="900" dirty="0"/>
              <a:t>The specified name and information will be listed on the Marching Arts Benefactor page on the Carmel Bands website for 1 year.</a:t>
            </a:r>
          </a:p>
          <a:p>
            <a:pPr marL="257175" indent="-257175">
              <a:buAutoNum type="arabicParenR"/>
            </a:pPr>
            <a:r>
              <a:rPr lang="en-US" sz="900" dirty="0"/>
              <a:t>Press box seating is limited to 30 individuals.  If capacity is reached, seating will be located on the highest bleachers at the 50-yard line.</a:t>
            </a:r>
          </a:p>
          <a:p>
            <a:pPr marL="257175" indent="-257175">
              <a:buAutoNum type="arabicParenR"/>
            </a:pPr>
            <a:r>
              <a:rPr lang="en-US" sz="900" dirty="0"/>
              <a:t>The ‘serenade’ can include a student’s name, picture, year in school, and/or a short note.  The ‘serenade’ can also be wishes for a section or the entire ensemble.  Carmel HS Band Boosters reserve the right to shorten content and remove inappropriate material.</a:t>
            </a:r>
          </a:p>
          <a:p>
            <a:pPr marL="257175" indent="-257175">
              <a:buAutoNum type="arabicParenR"/>
            </a:pPr>
            <a:r>
              <a:rPr lang="en-US" sz="900" dirty="0"/>
              <a:t>This fall event will include cocktails and a behind-the-scenes look at marching band.  Topics include music and visual show design, insight into judging and more.</a:t>
            </a:r>
          </a:p>
        </p:txBody>
      </p:sp>
    </p:spTree>
    <p:extLst>
      <p:ext uri="{BB962C8B-B14F-4D97-AF65-F5344CB8AC3E}">
        <p14:creationId xmlns:p14="http://schemas.microsoft.com/office/powerpoint/2010/main" val="2172099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83C0EA6-BE6F-4841-8E16-0BEDE63EA7E5}"/>
              </a:ext>
            </a:extLst>
          </p:cNvPr>
          <p:cNvGrpSpPr/>
          <p:nvPr/>
        </p:nvGrpSpPr>
        <p:grpSpPr>
          <a:xfrm>
            <a:off x="345065" y="311189"/>
            <a:ext cx="8490675" cy="1173806"/>
            <a:chOff x="460086" y="366713"/>
            <a:chExt cx="11320900" cy="1565074"/>
          </a:xfrm>
        </p:grpSpPr>
        <p:pic>
          <p:nvPicPr>
            <p:cNvPr id="3" name="Picture 2" descr="A picture containing clipart&#10;&#10;Description automatically generated">
              <a:extLst>
                <a:ext uri="{FF2B5EF4-FFF2-40B4-BE49-F238E27FC236}">
                  <a16:creationId xmlns:a16="http://schemas.microsoft.com/office/drawing/2014/main" id="{00D25983-6AF2-4FA4-B9D7-A84C577A20F4}"/>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60086" y="366713"/>
              <a:ext cx="1613478" cy="1565074"/>
            </a:xfrm>
            <a:prstGeom prst="rect">
              <a:avLst/>
            </a:prstGeom>
          </p:spPr>
        </p:pic>
        <p:cxnSp>
          <p:nvCxnSpPr>
            <p:cNvPr id="5" name="Straight Connector 4">
              <a:extLst>
                <a:ext uri="{FF2B5EF4-FFF2-40B4-BE49-F238E27FC236}">
                  <a16:creationId xmlns:a16="http://schemas.microsoft.com/office/drawing/2014/main" id="{C0FCD879-FFA1-4005-BA04-7769A12A07A7}"/>
                </a:ext>
              </a:extLst>
            </p:cNvPr>
            <p:cNvCxnSpPr/>
            <p:nvPr/>
          </p:nvCxnSpPr>
          <p:spPr>
            <a:xfrm>
              <a:off x="2078186" y="831274"/>
              <a:ext cx="9702800" cy="0"/>
            </a:xfrm>
            <a:prstGeom prst="line">
              <a:avLst/>
            </a:prstGeom>
            <a:ln w="22225"/>
          </p:spPr>
          <p:style>
            <a:lnRef idx="1">
              <a:schemeClr val="accent3"/>
            </a:lnRef>
            <a:fillRef idx="0">
              <a:schemeClr val="accent3"/>
            </a:fillRef>
            <a:effectRef idx="0">
              <a:schemeClr val="accent3"/>
            </a:effectRef>
            <a:fontRef idx="minor">
              <a:schemeClr val="tx1"/>
            </a:fontRef>
          </p:style>
        </p:cxnSp>
        <p:cxnSp>
          <p:nvCxnSpPr>
            <p:cNvPr id="6" name="Straight Connector 5">
              <a:extLst>
                <a:ext uri="{FF2B5EF4-FFF2-40B4-BE49-F238E27FC236}">
                  <a16:creationId xmlns:a16="http://schemas.microsoft.com/office/drawing/2014/main" id="{FCD13499-8B1E-4997-95FB-F88D51B38B71}"/>
                </a:ext>
              </a:extLst>
            </p:cNvPr>
            <p:cNvCxnSpPr/>
            <p:nvPr/>
          </p:nvCxnSpPr>
          <p:spPr>
            <a:xfrm>
              <a:off x="2073569" y="983674"/>
              <a:ext cx="9702800" cy="0"/>
            </a:xfrm>
            <a:prstGeom prst="line">
              <a:avLst/>
            </a:prstGeom>
            <a:ln w="22225"/>
          </p:spPr>
          <p:style>
            <a:lnRef idx="1">
              <a:schemeClr val="accent3"/>
            </a:lnRef>
            <a:fillRef idx="0">
              <a:schemeClr val="accent3"/>
            </a:fillRef>
            <a:effectRef idx="0">
              <a:schemeClr val="accent3"/>
            </a:effectRef>
            <a:fontRef idx="minor">
              <a:schemeClr val="tx1"/>
            </a:fontRef>
          </p:style>
        </p:cxnSp>
        <p:cxnSp>
          <p:nvCxnSpPr>
            <p:cNvPr id="7" name="Straight Connector 6">
              <a:extLst>
                <a:ext uri="{FF2B5EF4-FFF2-40B4-BE49-F238E27FC236}">
                  <a16:creationId xmlns:a16="http://schemas.microsoft.com/office/drawing/2014/main" id="{00043F8E-C7F5-4806-975E-E98DC6C9BD37}"/>
                </a:ext>
              </a:extLst>
            </p:cNvPr>
            <p:cNvCxnSpPr/>
            <p:nvPr/>
          </p:nvCxnSpPr>
          <p:spPr>
            <a:xfrm>
              <a:off x="2068951" y="1136069"/>
              <a:ext cx="9702800" cy="0"/>
            </a:xfrm>
            <a:prstGeom prst="line">
              <a:avLst/>
            </a:prstGeom>
            <a:ln w="22225"/>
          </p:spPr>
          <p:style>
            <a:lnRef idx="1">
              <a:schemeClr val="accent3"/>
            </a:lnRef>
            <a:fillRef idx="0">
              <a:schemeClr val="accent3"/>
            </a:fillRef>
            <a:effectRef idx="0">
              <a:schemeClr val="accent3"/>
            </a:effectRef>
            <a:fontRef idx="minor">
              <a:schemeClr val="tx1"/>
            </a:fontRef>
          </p:style>
        </p:cxnSp>
      </p:grpSp>
      <p:sp>
        <p:nvSpPr>
          <p:cNvPr id="8" name="TextBox 7">
            <a:extLst>
              <a:ext uri="{FF2B5EF4-FFF2-40B4-BE49-F238E27FC236}">
                <a16:creationId xmlns:a16="http://schemas.microsoft.com/office/drawing/2014/main" id="{BF960ED3-05AD-40FF-B244-A851336475F0}"/>
              </a:ext>
            </a:extLst>
          </p:cNvPr>
          <p:cNvSpPr txBox="1"/>
          <p:nvPr/>
        </p:nvSpPr>
        <p:spPr>
          <a:xfrm>
            <a:off x="3101623" y="473828"/>
            <a:ext cx="3677065" cy="600164"/>
          </a:xfrm>
          <a:prstGeom prst="rect">
            <a:avLst/>
          </a:prstGeom>
          <a:solidFill>
            <a:schemeClr val="bg1"/>
          </a:solidFill>
        </p:spPr>
        <p:txBody>
          <a:bodyPr wrap="square" rtlCol="0">
            <a:spAutoFit/>
          </a:bodyPr>
          <a:lstStyle/>
          <a:p>
            <a:r>
              <a:rPr lang="en-US" sz="3300" b="1" dirty="0">
                <a:solidFill>
                  <a:srgbClr val="104AA8"/>
                </a:solidFill>
                <a:latin typeface="Calibri" panose="020F0502020204030204" pitchFamily="34" charset="0"/>
                <a:cs typeface="Calibri" panose="020F0502020204030204" pitchFamily="34" charset="0"/>
              </a:rPr>
              <a:t>Serenade Examples</a:t>
            </a:r>
          </a:p>
        </p:txBody>
      </p:sp>
      <p:pic>
        <p:nvPicPr>
          <p:cNvPr id="11" name="Picture 10">
            <a:extLst>
              <a:ext uri="{FF2B5EF4-FFF2-40B4-BE49-F238E27FC236}">
                <a16:creationId xmlns:a16="http://schemas.microsoft.com/office/drawing/2014/main" id="{4B3C31FF-86F4-C362-C848-3CA56289257D}"/>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637349" y="2126549"/>
            <a:ext cx="2095682" cy="3330938"/>
          </a:xfrm>
          <a:prstGeom prst="rect">
            <a:avLst/>
          </a:prstGeom>
        </p:spPr>
      </p:pic>
      <p:pic>
        <p:nvPicPr>
          <p:cNvPr id="13" name="Picture 12">
            <a:extLst>
              <a:ext uri="{FF2B5EF4-FFF2-40B4-BE49-F238E27FC236}">
                <a16:creationId xmlns:a16="http://schemas.microsoft.com/office/drawing/2014/main" id="{C56502EA-B8BF-1629-98F5-F5E9BF25E820}"/>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a:stretch/>
        </p:blipFill>
        <p:spPr>
          <a:xfrm>
            <a:off x="2733467" y="1073992"/>
            <a:ext cx="3677065" cy="2887599"/>
          </a:xfrm>
          <a:prstGeom prst="rect">
            <a:avLst/>
          </a:prstGeom>
        </p:spPr>
      </p:pic>
      <p:pic>
        <p:nvPicPr>
          <p:cNvPr id="14" name="Picture 13">
            <a:extLst>
              <a:ext uri="{FF2B5EF4-FFF2-40B4-BE49-F238E27FC236}">
                <a16:creationId xmlns:a16="http://schemas.microsoft.com/office/drawing/2014/main" id="{032B0987-22DC-4D65-87F7-1A47150D5FB4}"/>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2734340" y="3832605"/>
            <a:ext cx="3640012" cy="2859627"/>
          </a:xfrm>
          <a:prstGeom prst="rect">
            <a:avLst/>
          </a:prstGeom>
        </p:spPr>
      </p:pic>
      <p:pic>
        <p:nvPicPr>
          <p:cNvPr id="15" name="Picture 14">
            <a:extLst>
              <a:ext uri="{FF2B5EF4-FFF2-40B4-BE49-F238E27FC236}">
                <a16:creationId xmlns:a16="http://schemas.microsoft.com/office/drawing/2014/main" id="{8EA4ABCE-C84B-CC6F-824A-1E1CE9570741}"/>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a:stretch/>
        </p:blipFill>
        <p:spPr>
          <a:xfrm>
            <a:off x="6321850" y="2090186"/>
            <a:ext cx="2147456" cy="3330938"/>
          </a:xfrm>
          <a:prstGeom prst="rect">
            <a:avLst/>
          </a:prstGeom>
        </p:spPr>
      </p:pic>
    </p:spTree>
    <p:extLst>
      <p:ext uri="{BB962C8B-B14F-4D97-AF65-F5344CB8AC3E}">
        <p14:creationId xmlns:p14="http://schemas.microsoft.com/office/powerpoint/2010/main" val="33284728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70624</TotalTime>
  <Words>497</Words>
  <Application>Microsoft Office PowerPoint</Application>
  <PresentationFormat>On-screen Show (4:3)</PresentationFormat>
  <Paragraphs>57</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Carmel High School Marching Greyhounds</dc:title>
  <dc:creator>Brian Colton</dc:creator>
  <cp:lastModifiedBy>Brian Colton</cp:lastModifiedBy>
  <cp:revision>318</cp:revision>
  <cp:lastPrinted>2020-07-31T23:20:15Z</cp:lastPrinted>
  <dcterms:created xsi:type="dcterms:W3CDTF">2019-07-12T01:49:56Z</dcterms:created>
  <dcterms:modified xsi:type="dcterms:W3CDTF">2023-08-02T19:53:34Z</dcterms:modified>
</cp:coreProperties>
</file>